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7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07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759E8-DE77-4BB9-A067-E2422C973F63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6A1114-7AB1-44E5-AF16-E96087A6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4F9F39D10FA0A741BFC2BECF0E6D4198@memorialmedcenter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Adding Profile Information</a:t>
            </a:r>
            <a:endParaRPr lang="en-US" dirty="0"/>
          </a:p>
        </p:txBody>
      </p:sp>
      <p:pic>
        <p:nvPicPr>
          <p:cNvPr id="5" name="4F9F39D10FA0A741BFC2BECF0E6D4198@memorialmedcenter.org" descr="cid:4F9F39D10FA0A741BFC2BECF0E6D4198@memorialmedcenter.or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1432864">
            <a:off x="282394" y="500986"/>
            <a:ext cx="5486400" cy="400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947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446922"/>
            <a:ext cx="2777835" cy="2974340"/>
          </a:xfrm>
        </p:spPr>
        <p:txBody>
          <a:bodyPr>
            <a:normAutofit/>
          </a:bodyPr>
          <a:lstStyle/>
          <a:p>
            <a:r>
              <a:rPr lang="en-US" dirty="0" smtClean="0"/>
              <a:t>Finished </a:t>
            </a:r>
            <a:br>
              <a:rPr lang="en-US" dirty="0" smtClean="0"/>
            </a:br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06617" y="344054"/>
            <a:ext cx="8324471" cy="595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1718125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Congratulations!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2545671" cy="1151965"/>
          </a:xfrm>
        </p:spPr>
        <p:txBody>
          <a:bodyPr/>
          <a:lstStyle/>
          <a:p>
            <a:r>
              <a:rPr lang="en-US" dirty="0" smtClean="0"/>
              <a:t>HAPPY?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099260"/>
            <a:ext cx="4516257" cy="2969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599181"/>
            <a:ext cx="22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Click Detail Items Tab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794405" y="1968513"/>
            <a:ext cx="43273" cy="250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025414" y="685800"/>
            <a:ext cx="3126419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Not HAPPY?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7678" y="3459617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Log Out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25445" y="3584205"/>
            <a:ext cx="1020932" cy="242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62" y="2072587"/>
            <a:ext cx="5317956" cy="35073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10662" y="1468433"/>
            <a:ext cx="22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Click Detail Items Tab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6862439" y="1837765"/>
            <a:ext cx="556828" cy="256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14321" y="5210632"/>
            <a:ext cx="32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Click </a:t>
            </a:r>
            <a:r>
              <a:rPr lang="en-US" u="sng" dirty="0" smtClean="0">
                <a:solidFill>
                  <a:schemeClr val="accent1"/>
                </a:solidFill>
              </a:rPr>
              <a:t>Update Text/Graphic Editor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10141423" y="5395298"/>
            <a:ext cx="582802" cy="555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62" y="105222"/>
            <a:ext cx="10396882" cy="1151965"/>
          </a:xfrm>
        </p:spPr>
        <p:txBody>
          <a:bodyPr/>
          <a:lstStyle/>
          <a:p>
            <a:r>
              <a:rPr lang="en-US" dirty="0" smtClean="0"/>
              <a:t>Editing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3662" y="1072521"/>
            <a:ext cx="4928191" cy="2432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262" y="253901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1. Make corrections here.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03" y="3925872"/>
            <a:ext cx="4248150" cy="1314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128" y="4786742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2. Click Update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000598" y="4962617"/>
            <a:ext cx="467394" cy="8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348" y="329214"/>
            <a:ext cx="4362450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02966" y="257834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3.  Click </a:t>
            </a:r>
            <a:r>
              <a:rPr lang="en-US" u="sng" dirty="0" smtClean="0">
                <a:solidFill>
                  <a:schemeClr val="accent1"/>
                </a:solidFill>
              </a:rPr>
              <a:t>Preview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9904073" y="2406864"/>
            <a:ext cx="225348" cy="356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048" y="3876814"/>
            <a:ext cx="1809750" cy="1314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89577" y="4429957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4.  Log Out in Editing Items Tab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9468213" y="4534039"/>
            <a:ext cx="548534" cy="80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this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4 Schools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Username and Password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1663" y="1648606"/>
            <a:ext cx="6625190" cy="37266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6781" y="1571348"/>
            <a:ext cx="1162974" cy="1748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36311" y="1562470"/>
            <a:ext cx="1296139" cy="2068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08344" y="3524431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pass1234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36482" y="3240351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Initial Last Name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02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39618"/>
            <a:ext cx="10396882" cy="1151965"/>
          </a:xfrm>
        </p:spPr>
        <p:txBody>
          <a:bodyPr/>
          <a:lstStyle/>
          <a:p>
            <a:r>
              <a:rPr lang="en-US" dirty="0" smtClean="0"/>
              <a:t>Single Click CMS4Schools icon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59115" y="1793422"/>
            <a:ext cx="6367738" cy="35818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225309" y="1579418"/>
            <a:ext cx="2715491" cy="1939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36041"/>
            <a:ext cx="4654973" cy="331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135" y="2042238"/>
            <a:ext cx="4682548" cy="3305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564" y="1487050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Click My Navigation Builder Home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2244437" y="1948715"/>
            <a:ext cx="762615" cy="20413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51206" y="1450107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Click </a:t>
            </a:r>
            <a:r>
              <a:rPr lang="en-US" sz="2400" u="sng" dirty="0" smtClean="0">
                <a:solidFill>
                  <a:schemeClr val="accent1"/>
                </a:solidFill>
              </a:rPr>
              <a:t>Main Body</a:t>
            </a:r>
            <a:endParaRPr lang="en-US" sz="2400" u="sng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78618" y="1911772"/>
            <a:ext cx="498765" cy="1477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1999096"/>
            <a:ext cx="4831816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191" y="1429665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Click Add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88186" y="1891330"/>
            <a:ext cx="3380978" cy="1763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706" y="1891330"/>
            <a:ext cx="5894647" cy="34192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40388" y="1429664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Enter Profile Information Here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7481456" y="1891329"/>
            <a:ext cx="1123573" cy="1709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30636" y="365485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See next slide for profile guidelines.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Background information</a:t>
            </a:r>
          </a:p>
          <a:p>
            <a:r>
              <a:rPr lang="en-US" dirty="0" smtClean="0"/>
              <a:t>What you teach</a:t>
            </a:r>
          </a:p>
          <a:p>
            <a:r>
              <a:rPr lang="en-US" dirty="0" smtClean="0"/>
              <a:t>Where you went to school</a:t>
            </a:r>
          </a:p>
          <a:p>
            <a:r>
              <a:rPr lang="en-US" dirty="0" smtClean="0"/>
              <a:t>When you started to teach in Neillsville</a:t>
            </a:r>
          </a:p>
          <a:p>
            <a:r>
              <a:rPr lang="en-US" dirty="0" smtClean="0"/>
              <a:t>Personal information</a:t>
            </a:r>
          </a:p>
          <a:p>
            <a:r>
              <a:rPr lang="en-US" i="1" dirty="0" smtClean="0"/>
              <a:t>Try to avoid using information that needs to be updated each year, i.e. been at Neillsville since 1965 versus been at Neillsville for 49 years</a:t>
            </a:r>
          </a:p>
          <a:p>
            <a:r>
              <a:rPr lang="en-US" i="1" dirty="0" smtClean="0"/>
              <a:t>Keep the default text formatting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See next slide for example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5326" y="221401"/>
            <a:ext cx="7545934" cy="331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63" y="3121891"/>
            <a:ext cx="5390363" cy="286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1564" y="4331855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Click Add When Done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4150803" y="4562688"/>
            <a:ext cx="3773997" cy="822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1224" y="1343314"/>
            <a:ext cx="4307812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291" y="600364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Click Navigation Builder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893455" y="1062029"/>
            <a:ext cx="194809" cy="1237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32" y="1343314"/>
            <a:ext cx="3900726" cy="331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5527" y="600364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Click Preview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42036" y="1062029"/>
            <a:ext cx="886691" cy="1937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79491" y="373149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See Next Slide for Finished Profile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87</TotalTime>
  <Words>164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Main Event</vt:lpstr>
      <vt:lpstr>4schools</vt:lpstr>
      <vt:lpstr>Follow this link</vt:lpstr>
      <vt:lpstr>Enter Username and Password</vt:lpstr>
      <vt:lpstr>Single Click CMS4Schools icon</vt:lpstr>
      <vt:lpstr>PowerPoint Presentation</vt:lpstr>
      <vt:lpstr>PowerPoint Presentation</vt:lpstr>
      <vt:lpstr>Profile guidelines</vt:lpstr>
      <vt:lpstr>PowerPoint Presentation</vt:lpstr>
      <vt:lpstr>PowerPoint Presentation</vt:lpstr>
      <vt:lpstr>Finished  profile</vt:lpstr>
      <vt:lpstr>HAPPY?</vt:lpstr>
      <vt:lpstr>Editing 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4schools</dc:title>
  <dc:creator>Jeremy La Mont</dc:creator>
  <cp:lastModifiedBy>Matthew D. Diestler</cp:lastModifiedBy>
  <cp:revision>16</cp:revision>
  <dcterms:created xsi:type="dcterms:W3CDTF">2014-11-13T00:43:17Z</dcterms:created>
  <dcterms:modified xsi:type="dcterms:W3CDTF">2015-03-28T17:22:22Z</dcterms:modified>
</cp:coreProperties>
</file>