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7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4F9F39D10FA0A741BFC2BECF0E6D4198@memorialmedcente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4Schools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Adding a Web Page</a:t>
            </a:r>
            <a:endParaRPr lang="en-US" dirty="0"/>
          </a:p>
        </p:txBody>
      </p:sp>
      <p:pic>
        <p:nvPicPr>
          <p:cNvPr id="4" name="4F9F39D10FA0A741BFC2BECF0E6D4198@memorialmedcenter.org" descr="cid:4F9F39D10FA0A741BFC2BECF0E6D4198@memorialmedcenter.or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353982">
            <a:off x="256635" y="539159"/>
            <a:ext cx="3942155" cy="29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" y="76200"/>
            <a:ext cx="5343525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09600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 Select the order.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657600" y="794266"/>
            <a:ext cx="1905000" cy="4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4957" y="1613416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 Select the navigation level.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429000" y="1351181"/>
            <a:ext cx="2135957" cy="446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476500"/>
            <a:ext cx="4029075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6928" y="50292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Add.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4496978" y="5213866"/>
            <a:ext cx="1751422" cy="272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188732"/>
            <a:ext cx="3657600" cy="307042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3400" y="107228"/>
            <a:ext cx="7796213" cy="1897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731" y="1916668"/>
            <a:ext cx="405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now have a second page on your site.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737438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Click Preview to see page.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819400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Page has link to new page.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219200" y="3188732"/>
            <a:ext cx="630998" cy="697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6545057" y="1106770"/>
            <a:ext cx="693943" cy="26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3429000"/>
            <a:ext cx="3164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You’re done!!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14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Enter Username and Password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48606"/>
            <a:ext cx="6324599" cy="37266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70086" y="1571349"/>
            <a:ext cx="872231" cy="1748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27234" y="1562471"/>
            <a:ext cx="972104" cy="2068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352443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pass1234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2361" y="3240352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Initial Last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2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39619"/>
            <a:ext cx="7797662" cy="115196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Single Click CMS4Schools icon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5705740" cy="35818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68982" y="1579419"/>
            <a:ext cx="2036618" cy="1939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An internal Web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357" y="920534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a web site link </a:t>
            </a:r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6248400" y="2623066"/>
            <a:ext cx="228600" cy="4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70" y="3352800"/>
            <a:ext cx="4806311" cy="219813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3768848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096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Title link.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895600" y="794266"/>
            <a:ext cx="1143000" cy="4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978932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Internal Web Page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209800" y="1066800"/>
            <a:ext cx="1828800" cy="96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387913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Enter titles.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88126" y="4063796"/>
            <a:ext cx="2007674" cy="68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2488126" y="4063796"/>
            <a:ext cx="2388674" cy="388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1" y="4334472"/>
            <a:ext cx="30765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57" y="21210"/>
            <a:ext cx="4722043" cy="301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524000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 Select the order.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200400" y="1708666"/>
            <a:ext cx="1905000" cy="4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13360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 Select the navigation level.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048000" y="2286000"/>
            <a:ext cx="2057400" cy="32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03134"/>
            <a:ext cx="3219254" cy="2825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1238" y="493540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Add.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461288" y="5120069"/>
            <a:ext cx="1632492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198" y="205599"/>
            <a:ext cx="7796213" cy="1895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731" y="1916668"/>
            <a:ext cx="405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now have a second page on your site.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821749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Click Preview to see page.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3936274" cy="2928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819400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Page has link to new page.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219200" y="3188732"/>
            <a:ext cx="630998" cy="697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4018619" cy="30508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545057" y="1191081"/>
            <a:ext cx="693943" cy="409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281940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Page has links as well.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5715000" y="3188732"/>
            <a:ext cx="451519" cy="1307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ADDING A Web site 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6248400" y="2623066"/>
            <a:ext cx="228600" cy="4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571169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844035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 Title Page.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285584" y="1028701"/>
            <a:ext cx="26674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149297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 Select Web site Link.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590800" y="1677636"/>
            <a:ext cx="2362200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43840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 Copy and paste web site link here.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9" y="3383830"/>
            <a:ext cx="5524500" cy="200025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4800600" y="2807732"/>
            <a:ext cx="1967961" cy="1992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59</TotalTime>
  <Words>191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4Schools</vt:lpstr>
      <vt:lpstr>Enter Username and Password</vt:lpstr>
      <vt:lpstr>Single Click CMS4Schools icon</vt:lpstr>
      <vt:lpstr>ADDING An internal Web Page</vt:lpstr>
      <vt:lpstr>PowerPoint Presentation</vt:lpstr>
      <vt:lpstr>PowerPoint Presentation</vt:lpstr>
      <vt:lpstr>PowerPoint Presentation</vt:lpstr>
      <vt:lpstr>ADDING A Web site link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4Schools</dc:title>
  <dc:creator>jlamont</dc:creator>
  <cp:lastModifiedBy>Matthew D. Diestler</cp:lastModifiedBy>
  <cp:revision>9</cp:revision>
  <dcterms:created xsi:type="dcterms:W3CDTF">2014-12-18T14:14:38Z</dcterms:created>
  <dcterms:modified xsi:type="dcterms:W3CDTF">2015-03-28T17:24:02Z</dcterms:modified>
</cp:coreProperties>
</file>