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90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1907" y="1"/>
            <a:ext cx="8762858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8"/>
            <a:ext cx="8496943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662656"/>
            <a:ext cx="7316390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3505210"/>
            <a:ext cx="731639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711406" y="4578463"/>
            <a:ext cx="4607740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4170" y="4883024"/>
            <a:ext cx="303542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388818" y="38326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3166039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678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0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8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4351" y="89262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812" y="292282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071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81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95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4389286"/>
            <a:ext cx="2482596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23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5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6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2063396"/>
            <a:ext cx="364211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2063396"/>
            <a:ext cx="364836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2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3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4758977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1"/>
            <a:ext cx="2698610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758976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2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43BB1A-01A0-49F3-B8AD-95714A269CE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ECA2754-6FC0-4031-924B-2815F5BB0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7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4F9F39D10FA0A741BFC2BECF0E6D4198@memorialmedcenter.or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4Schools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Adding a Photo gallery/Slide Show</a:t>
            </a:r>
            <a:endParaRPr lang="en-US" dirty="0"/>
          </a:p>
        </p:txBody>
      </p:sp>
      <p:pic>
        <p:nvPicPr>
          <p:cNvPr id="4" name="4F9F39D10FA0A741BFC2BECF0E6D4198@memorialmedcenter.org" descr="cid:4F9F39D10FA0A741BFC2BECF0E6D4198@memorialmedcenter.or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rot="21353982">
            <a:off x="256635" y="539159"/>
            <a:ext cx="3942155" cy="291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  <a:softEdge rad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674371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0400" y="304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14"/>
            </a:pPr>
            <a:r>
              <a:rPr lang="en-US" dirty="0" smtClean="0"/>
              <a:t>Click here and select how many photos you would like to add.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990600" y="627966"/>
            <a:ext cx="2209800" cy="2864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0400" y="990600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15.  Click Add.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1828800" y="990600"/>
            <a:ext cx="1371600" cy="184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76400"/>
            <a:ext cx="40195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19200" y="3581400"/>
            <a:ext cx="31710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each photo:</a:t>
            </a:r>
          </a:p>
          <a:p>
            <a:endParaRPr lang="en-US" dirty="0" smtClean="0"/>
          </a:p>
          <a:p>
            <a:pPr marL="342900" indent="-342900">
              <a:buAutoNum type="arabicPeriod" startAt="16"/>
            </a:pPr>
            <a:r>
              <a:rPr lang="en-US" dirty="0" smtClean="0"/>
              <a:t>Add a title.</a:t>
            </a:r>
          </a:p>
          <a:p>
            <a:pPr marL="342900" indent="-342900">
              <a:buAutoNum type="arabicPeriod" startAt="16"/>
            </a:pPr>
            <a:endParaRPr lang="en-US" dirty="0" smtClean="0"/>
          </a:p>
          <a:p>
            <a:pPr marL="342900" indent="-342900">
              <a:buAutoNum type="arabicPeriod" startAt="16"/>
            </a:pPr>
            <a:r>
              <a:rPr lang="en-US" dirty="0" smtClean="0"/>
              <a:t>Choose a file.</a:t>
            </a:r>
          </a:p>
          <a:p>
            <a:pPr marL="342900" indent="-342900">
              <a:buAutoNum type="arabicPeriod" startAt="16"/>
            </a:pPr>
            <a:endParaRPr lang="en-US" dirty="0" smtClean="0"/>
          </a:p>
          <a:p>
            <a:pPr marL="342900" indent="-342900">
              <a:buAutoNum type="arabicPeriod" startAt="16"/>
            </a:pPr>
            <a:r>
              <a:rPr lang="en-US" dirty="0" smtClean="0"/>
              <a:t>Add a description if desired.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743200" y="3124200"/>
            <a:ext cx="22098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124200" y="3429000"/>
            <a:ext cx="25146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343400" y="48768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800600"/>
            <a:ext cx="17526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105400" y="518160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19.  Click Add.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553200" y="53340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08785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685800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more photos here.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1447800" y="1055132"/>
            <a:ext cx="160517" cy="4688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</p:cNvCxnSpPr>
          <p:nvPr/>
        </p:nvCxnSpPr>
        <p:spPr>
          <a:xfrm>
            <a:off x="1608317" y="1055132"/>
            <a:ext cx="296683" cy="545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2057400"/>
            <a:ext cx="292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order of photos here.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2514600" y="1981200"/>
            <a:ext cx="1066800" cy="260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</p:cNvCxnSpPr>
          <p:nvPr/>
        </p:nvCxnSpPr>
        <p:spPr>
          <a:xfrm flipH="1">
            <a:off x="2514600" y="2242066"/>
            <a:ext cx="1066800" cy="4249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1"/>
          </p:cNvCxnSpPr>
          <p:nvPr/>
        </p:nvCxnSpPr>
        <p:spPr>
          <a:xfrm flipH="1">
            <a:off x="2438400" y="2242066"/>
            <a:ext cx="1143000" cy="1263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81400" y="1371600"/>
            <a:ext cx="405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20.  Click &lt;Back to Albums when finished.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 flipH="1">
            <a:off x="2667000" y="1556266"/>
            <a:ext cx="914400" cy="120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819400"/>
            <a:ext cx="355279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62000" y="4724400"/>
            <a:ext cx="399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21.  Continue to add photos to all albums.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1" idx="3"/>
          </p:cNvCxnSpPr>
          <p:nvPr/>
        </p:nvCxnSpPr>
        <p:spPr>
          <a:xfrm flipV="1">
            <a:off x="4758607" y="4648200"/>
            <a:ext cx="880193" cy="260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1" idx="3"/>
          </p:cNvCxnSpPr>
          <p:nvPr/>
        </p:nvCxnSpPr>
        <p:spPr>
          <a:xfrm>
            <a:off x="4758607" y="4909066"/>
            <a:ext cx="880193" cy="439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47800" y="5257800"/>
            <a:ext cx="345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22.  Click Preview to see your page.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32" idx="3"/>
          </p:cNvCxnSpPr>
          <p:nvPr/>
        </p:nvCxnSpPr>
        <p:spPr>
          <a:xfrm flipV="1">
            <a:off x="4899386" y="5334000"/>
            <a:ext cx="2034814" cy="1084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39544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76801" y="19050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Users can: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Select an album here.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Navigate your photos here.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Photos are displayed under your profile.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419600" y="25908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743200" y="3048000"/>
            <a:ext cx="2133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76600" y="3810000"/>
            <a:ext cx="16002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357" y="102356"/>
            <a:ext cx="7797662" cy="115196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ADDING A Slide show to the main body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81357" y="1837766"/>
            <a:ext cx="3017982" cy="331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8526" y="3489712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 Click Here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90348" y="3657600"/>
            <a:ext cx="295652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4130" y="1828339"/>
            <a:ext cx="2968190" cy="33115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7400" y="3733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 Click Here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629400" y="32766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1357" y="920534"/>
            <a:ext cx="3852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Continue to future slides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Adding a slide show to your side bar</a:t>
            </a:r>
          </a:p>
        </p:txBody>
      </p:sp>
    </p:spTree>
    <p:extLst>
      <p:ext uri="{BB962C8B-B14F-4D97-AF65-F5344CB8AC3E}">
        <p14:creationId xmlns:p14="http://schemas.microsoft.com/office/powerpoint/2010/main" val="18165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28003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33400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 Click here.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1736602" y="718066"/>
            <a:ext cx="625598" cy="10345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28800" y="3429000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 Select Slide Show.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524000" y="37338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914400"/>
            <a:ext cx="48291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96000" y="457200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  Click Add.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162800" y="8382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133600"/>
            <a:ext cx="3127817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505200" y="2286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6.     Make desired selections.</a:t>
            </a:r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>
            <a:off x="5486400" y="2609166"/>
            <a:ext cx="457200" cy="57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3"/>
          </p:cNvCxnSpPr>
          <p:nvPr/>
        </p:nvCxnSpPr>
        <p:spPr>
          <a:xfrm>
            <a:off x="5486400" y="2609166"/>
            <a:ext cx="609600" cy="3626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</p:cNvCxnSpPr>
          <p:nvPr/>
        </p:nvCxnSpPr>
        <p:spPr>
          <a:xfrm>
            <a:off x="5486400" y="2609166"/>
            <a:ext cx="152400" cy="6674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6200000" flipH="1">
            <a:off x="4724400" y="2971800"/>
            <a:ext cx="1676400" cy="1676400"/>
          </a:xfrm>
          <a:prstGeom prst="bentConnector3">
            <a:avLst>
              <a:gd name="adj1" fmla="val 72159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76800" y="29718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67200" y="5029200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  Click Update.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8" idx="3"/>
          </p:cNvCxnSpPr>
          <p:nvPr/>
        </p:nvCxnSpPr>
        <p:spPr>
          <a:xfrm>
            <a:off x="5899378" y="5213866"/>
            <a:ext cx="882422" cy="439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26435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3657600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8.  Click here.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95400" y="3276600"/>
            <a:ext cx="457200" cy="413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67000" y="990600"/>
            <a:ext cx="428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  Select how many photos you want to add.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>
            <a:off x="1752600" y="1175266"/>
            <a:ext cx="914400" cy="5773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95600" y="2590800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  Click Add.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590800" y="27432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09800"/>
            <a:ext cx="280004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438400" y="3607475"/>
            <a:ext cx="31582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each photo:</a:t>
            </a:r>
          </a:p>
          <a:p>
            <a:endParaRPr lang="en-US" dirty="0" smtClean="0"/>
          </a:p>
          <a:p>
            <a:pPr marL="342900" indent="-342900">
              <a:buAutoNum type="arabicPeriod" startAt="11"/>
            </a:pPr>
            <a:r>
              <a:rPr lang="en-US" dirty="0" smtClean="0"/>
              <a:t>Choose a file.</a:t>
            </a:r>
          </a:p>
          <a:p>
            <a:pPr marL="342900" indent="-342900">
              <a:buAutoNum type="arabicPeriod" startAt="16"/>
            </a:pPr>
            <a:endParaRPr lang="en-US" dirty="0" smtClean="0"/>
          </a:p>
          <a:p>
            <a:pPr marL="342900" indent="-342900"/>
            <a:r>
              <a:rPr lang="en-US" dirty="0" smtClean="0"/>
              <a:t>12.   Add Alt Text if desired.</a:t>
            </a:r>
          </a:p>
          <a:p>
            <a:pPr marL="342900" indent="-342900">
              <a:buAutoNum type="arabicPeriod" startAt="16"/>
            </a:pPr>
            <a:endParaRPr lang="en-US" dirty="0" smtClean="0"/>
          </a:p>
          <a:p>
            <a:pPr marL="342900" indent="-342900"/>
            <a:r>
              <a:rPr lang="en-US" dirty="0" smtClean="0"/>
              <a:t>13.  Add a description if desired.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191000" y="3429000"/>
            <a:ext cx="21336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953000" y="3733800"/>
            <a:ext cx="17526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486400" y="5105400"/>
            <a:ext cx="1143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181600"/>
            <a:ext cx="12573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638800" y="5638800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14.  Click Add.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>
            <a:stCxn id="29" idx="3"/>
          </p:cNvCxnSpPr>
          <p:nvPr/>
        </p:nvCxnSpPr>
        <p:spPr>
          <a:xfrm flipV="1">
            <a:off x="7069000" y="5562600"/>
            <a:ext cx="398600" cy="260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328723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0" y="914400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15.  Add more photos here.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2209800" y="1099066"/>
            <a:ext cx="1600200" cy="729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905000" y="1981200"/>
            <a:ext cx="11430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6600" y="1600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Convert to a Photo Gallery here if desired.</a:t>
            </a:r>
            <a:endParaRPr lang="en-US" sz="1200" dirty="0"/>
          </a:p>
        </p:txBody>
      </p:sp>
      <p:cxnSp>
        <p:nvCxnSpPr>
          <p:cNvPr id="14" name="Straight Connector 13"/>
          <p:cNvCxnSpPr>
            <a:stCxn id="10" idx="1"/>
            <a:endCxn id="9" idx="6"/>
          </p:cNvCxnSpPr>
          <p:nvPr/>
        </p:nvCxnSpPr>
        <p:spPr>
          <a:xfrm flipH="1">
            <a:off x="3048000" y="1831033"/>
            <a:ext cx="228600" cy="2263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47800"/>
            <a:ext cx="32403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953000" y="4572000"/>
            <a:ext cx="3433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16.  Click Preview to see your page.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6" idx="0"/>
          </p:cNvCxnSpPr>
          <p:nvPr/>
        </p:nvCxnSpPr>
        <p:spPr>
          <a:xfrm flipV="1">
            <a:off x="6669977" y="4191000"/>
            <a:ext cx="645223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466346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57800" y="3581400"/>
            <a:ext cx="336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Photos display below your profile.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886200" y="3810000"/>
            <a:ext cx="1295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357" y="102356"/>
            <a:ext cx="7797662" cy="115196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ADDING A Slide show to the Side bar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81357" y="1837766"/>
            <a:ext cx="3017982" cy="331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8526" y="3489712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 Click Here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90348" y="3657600"/>
            <a:ext cx="295652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4130" y="1828339"/>
            <a:ext cx="2968190" cy="33115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8400" y="3733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 Click Here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010400" y="32766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5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8238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371600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 Click here.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2193802" y="1556266"/>
            <a:ext cx="625598" cy="1963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00400" y="2438400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 Select Slide Show.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2209800" y="2623066"/>
            <a:ext cx="990600" cy="120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57800" y="1524000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  Click Add.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5029200" y="1708666"/>
            <a:ext cx="228600" cy="120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124200"/>
            <a:ext cx="303555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752600" y="4038600"/>
            <a:ext cx="2901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6"/>
            </a:pPr>
            <a:r>
              <a:rPr lang="en-US" dirty="0" smtClean="0"/>
              <a:t>Make desired selections.</a:t>
            </a:r>
          </a:p>
          <a:p>
            <a:pPr marL="342900" indent="-342900">
              <a:buAutoNum type="arabicPeriod" startAt="6"/>
            </a:pPr>
            <a:endParaRPr lang="en-US" dirty="0" smtClean="0"/>
          </a:p>
          <a:p>
            <a:pPr marL="342900" indent="-342900">
              <a:buAutoNum type="arabicPeriod" startAt="6"/>
            </a:pPr>
            <a:r>
              <a:rPr lang="en-US" dirty="0" smtClean="0"/>
              <a:t>Click Update.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572000" y="37338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572000" y="4114800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0" y="4191000"/>
            <a:ext cx="914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572000" y="4191000"/>
            <a:ext cx="10668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505200" y="4800600"/>
            <a:ext cx="31242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Enter Username and Password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48606"/>
            <a:ext cx="6324599" cy="372667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570086" y="1571349"/>
            <a:ext cx="872231" cy="17489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827234" y="1562471"/>
            <a:ext cx="972104" cy="20684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14800" y="3524432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pass1234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402361" y="3240352"/>
            <a:ext cx="1527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First Initial Last Name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022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5909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3581400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8.  Click here.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143000" y="32766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67000" y="533400"/>
            <a:ext cx="428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  Select how many photos you want to add.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>
            <a:off x="1447800" y="718066"/>
            <a:ext cx="1219200" cy="4249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90800" y="2590800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  Click Add.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2286000" y="2775466"/>
            <a:ext cx="304800" cy="4249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09800"/>
            <a:ext cx="280004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438400" y="3607475"/>
            <a:ext cx="31582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AutoNum type="arabicPeriod" startAt="11"/>
            </a:pPr>
            <a:r>
              <a:rPr lang="en-US" dirty="0" smtClean="0"/>
              <a:t>Choose a file.</a:t>
            </a:r>
          </a:p>
          <a:p>
            <a:pPr marL="342900" indent="-342900">
              <a:buAutoNum type="arabicPeriod" startAt="16"/>
            </a:pPr>
            <a:endParaRPr lang="en-US" dirty="0" smtClean="0"/>
          </a:p>
          <a:p>
            <a:pPr marL="342900" indent="-342900"/>
            <a:r>
              <a:rPr lang="en-US" dirty="0" smtClean="0"/>
              <a:t>12.   Add Alt Text if desired.</a:t>
            </a:r>
          </a:p>
          <a:p>
            <a:pPr marL="342900" indent="-342900">
              <a:buAutoNum type="arabicPeriod" startAt="16"/>
            </a:pPr>
            <a:endParaRPr lang="en-US" dirty="0" smtClean="0"/>
          </a:p>
          <a:p>
            <a:pPr marL="342900" indent="-342900"/>
            <a:r>
              <a:rPr lang="en-US" dirty="0" smtClean="0"/>
              <a:t>13.  Add a description if desired.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191000" y="3429000"/>
            <a:ext cx="21336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953000" y="3733800"/>
            <a:ext cx="17526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486400" y="5105400"/>
            <a:ext cx="1143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181600"/>
            <a:ext cx="12573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638800" y="5638800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14.  Click Add.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>
            <a:stCxn id="29" idx="3"/>
          </p:cNvCxnSpPr>
          <p:nvPr/>
        </p:nvCxnSpPr>
        <p:spPr>
          <a:xfrm flipV="1">
            <a:off x="7069000" y="5562600"/>
            <a:ext cx="398600" cy="260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" y="4724400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each photo:</a:t>
            </a:r>
            <a:endParaRPr lang="en-US" dirty="0"/>
          </a:p>
        </p:txBody>
      </p:sp>
      <p:sp>
        <p:nvSpPr>
          <p:cNvPr id="26" name="Left Brace 25"/>
          <p:cNvSpPr/>
          <p:nvPr/>
        </p:nvSpPr>
        <p:spPr>
          <a:xfrm>
            <a:off x="2133600" y="4343400"/>
            <a:ext cx="304800" cy="1143000"/>
          </a:xfrm>
          <a:prstGeom prst="leftBrace">
            <a:avLst>
              <a:gd name="adj1" fmla="val 8333"/>
              <a:gd name="adj2" fmla="val 50893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2971800" cy="351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7000" y="1219200"/>
            <a:ext cx="311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15.  Add additional photos here.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447800" y="13716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81200"/>
            <a:ext cx="30575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0" y="4724400"/>
            <a:ext cx="3432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16.  Click Preview to see your page.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6288175" y="4191000"/>
            <a:ext cx="36425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650174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05401" y="2743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appear on the right of your profile.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4724400"/>
            <a:ext cx="2621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You’re done!!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39619"/>
            <a:ext cx="7797662" cy="115196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Single Click CMS4Schools icon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752600"/>
            <a:ext cx="5705740" cy="358185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668982" y="1579419"/>
            <a:ext cx="2036618" cy="19396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4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7797662" cy="1151965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Deside</a:t>
            </a:r>
            <a:r>
              <a:rPr lang="en-US" sz="2800" dirty="0" smtClean="0"/>
              <a:t> how you want to display your photos.</a:t>
            </a:r>
            <a:endParaRPr lang="en-US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308337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4876800"/>
            <a:ext cx="2439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Gallery w/Albums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57200"/>
            <a:ext cx="259930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76600" y="3124200"/>
            <a:ext cx="254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show on main body.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590800" y="3657600"/>
            <a:ext cx="2286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581400"/>
            <a:ext cx="3581400" cy="222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0" y="5867400"/>
            <a:ext cx="279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Slide show on right side bar.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357" y="102356"/>
            <a:ext cx="7797662" cy="115196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ADDING A photo gallery to the main body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81357" y="1837766"/>
            <a:ext cx="3017982" cy="331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8526" y="3489712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 Click Here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90348" y="3657600"/>
            <a:ext cx="295652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4130" y="1828339"/>
            <a:ext cx="2968190" cy="33115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7400" y="3733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 Click Here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629400" y="32766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1357" y="920534"/>
            <a:ext cx="4062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Continue to future slides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Adding a slide show to your main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Adding a slide show to your side bar</a:t>
            </a:r>
          </a:p>
        </p:txBody>
      </p:sp>
    </p:spTree>
    <p:extLst>
      <p:ext uri="{BB962C8B-B14F-4D97-AF65-F5344CB8AC3E}">
        <p14:creationId xmlns:p14="http://schemas.microsoft.com/office/powerpoint/2010/main" val="18165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241038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990600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 Click here.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105400"/>
            <a:ext cx="322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 Select and click Photo Gallery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6" idx="0"/>
          </p:cNvCxnSpPr>
          <p:nvPr/>
        </p:nvCxnSpPr>
        <p:spPr>
          <a:xfrm flipH="1" flipV="1">
            <a:off x="1828800" y="3886200"/>
            <a:ext cx="395665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</p:cNvCxnSpPr>
          <p:nvPr/>
        </p:nvCxnSpPr>
        <p:spPr>
          <a:xfrm>
            <a:off x="1325501" y="1359932"/>
            <a:ext cx="1112899" cy="773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828800"/>
            <a:ext cx="26955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495800" y="1295400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  Click here.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>
          <a:xfrm>
            <a:off x="5212503" y="1664732"/>
            <a:ext cx="883497" cy="6974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1" y="46482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6"/>
            </a:pPr>
            <a:r>
              <a:rPr lang="en-US" dirty="0" smtClean="0"/>
              <a:t>Select where you want the gallery.  I suggest adding it after the Text/Graphic Editor.</a:t>
            </a:r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>
          <a:xfrm flipH="1" flipV="1">
            <a:off x="5562625" y="3124200"/>
            <a:ext cx="1066776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419600" y="2286000"/>
            <a:ext cx="3048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162800" y="213360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 Click Add.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3" idx="1"/>
          </p:cNvCxnSpPr>
          <p:nvPr/>
        </p:nvCxnSpPr>
        <p:spPr>
          <a:xfrm flipH="1">
            <a:off x="6629400" y="2318266"/>
            <a:ext cx="533400" cy="120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28601"/>
            <a:ext cx="444485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0400" y="1066800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8.  Click Add Album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2819400" y="1251466"/>
            <a:ext cx="381000" cy="348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6400"/>
            <a:ext cx="3652837" cy="383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3200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9"/>
            </a:pPr>
            <a:r>
              <a:rPr lang="en-US" dirty="0" smtClean="0"/>
              <a:t>Once you have more than 1 album, select where you want it positioned.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495800" y="2438400"/>
            <a:ext cx="9906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14600" y="3886200"/>
            <a:ext cx="22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  Name your album.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6" idx="3"/>
          </p:cNvCxnSpPr>
          <p:nvPr/>
        </p:nvCxnSpPr>
        <p:spPr>
          <a:xfrm flipV="1">
            <a:off x="4720653" y="2667000"/>
            <a:ext cx="841947" cy="1403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5800" y="4343400"/>
            <a:ext cx="416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11.  Select how you want albums displayed.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29" idx="3"/>
          </p:cNvCxnSpPr>
          <p:nvPr/>
        </p:nvCxnSpPr>
        <p:spPr>
          <a:xfrm flipV="1">
            <a:off x="4855531" y="2971800"/>
            <a:ext cx="1164269" cy="1556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48400" y="2514600"/>
            <a:ext cx="6735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Pep Band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281965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52800" y="685800"/>
            <a:ext cx="5183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12.  Provide an overview and/or description if desired.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1600200" y="870466"/>
            <a:ext cx="1752600" cy="501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>
            <a:off x="1676400" y="870466"/>
            <a:ext cx="1676400" cy="25585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0"/>
            <a:ext cx="2923592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971800" y="4724400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13.  Click Add.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 flipV="1">
            <a:off x="4408412" y="4876800"/>
            <a:ext cx="1611388" cy="32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42100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381000"/>
            <a:ext cx="342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more albums by clicking here.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2057400" y="750332"/>
            <a:ext cx="187366" cy="13832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05400" y="1600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Convert all albums to one slide show by clicking here.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3657600" y="1923366"/>
            <a:ext cx="1447800" cy="2864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81600" y="2514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13"/>
            </a:pPr>
            <a:r>
              <a:rPr lang="en-US" dirty="0" smtClean="0"/>
              <a:t>Add photos to your album by clicking Photos.</a:t>
            </a: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 flipV="1">
            <a:off x="2743200" y="2819400"/>
            <a:ext cx="2438400" cy="183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>
    <a:lnDef>
      <a:spPr/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175</TotalTime>
  <Words>555</Words>
  <Application>Microsoft Office PowerPoint</Application>
  <PresentationFormat>On-screen Show (4:3)</PresentationFormat>
  <Paragraphs>103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Main Event</vt:lpstr>
      <vt:lpstr>4Schools</vt:lpstr>
      <vt:lpstr>Enter Username and Password</vt:lpstr>
      <vt:lpstr>Single Click CMS4Schools icon</vt:lpstr>
      <vt:lpstr>Deside how you want to display your photos.</vt:lpstr>
      <vt:lpstr>ADDING A photo gallery to the main 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ADDING A Slide show to the main body</vt:lpstr>
      <vt:lpstr>PowerPoint Presentation</vt:lpstr>
      <vt:lpstr>PowerPoint Presentation</vt:lpstr>
      <vt:lpstr>PowerPoint Presentation</vt:lpstr>
      <vt:lpstr>PowerPoint Presentation</vt:lpstr>
      <vt:lpstr>ADDING A Slide show to the Side bar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4Schools</dc:title>
  <dc:creator>jlamont</dc:creator>
  <cp:lastModifiedBy>Matthew D. Diestler</cp:lastModifiedBy>
  <cp:revision>27</cp:revision>
  <dcterms:created xsi:type="dcterms:W3CDTF">2014-12-18T14:14:38Z</dcterms:created>
  <dcterms:modified xsi:type="dcterms:W3CDTF">2015-03-28T17:22:47Z</dcterms:modified>
</cp:coreProperties>
</file>