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2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1907" y="1"/>
            <a:ext cx="8762858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8"/>
            <a:ext cx="8496943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1" y="1"/>
            <a:ext cx="6539684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21350" y="293317"/>
            <a:ext cx="8525337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668401" y="662656"/>
            <a:ext cx="7316390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737297" y="3505210"/>
            <a:ext cx="731639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711406" y="4578463"/>
            <a:ext cx="4607740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C43BB1A-01A0-49F3-B8AD-95714A269CE9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4170" y="4883024"/>
            <a:ext cx="303542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388818" y="38326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ECA2754-6FC0-4031-924B-2815F5BB0C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3166039" y="5111356"/>
            <a:ext cx="386540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16789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3BB1A-01A0-49F3-B8AD-95714A269CE9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2754-6FC0-4031-924B-2815F5BB0C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305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3BB1A-01A0-49F3-B8AD-95714A269CE9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2754-6FC0-4031-924B-2815F5BB0C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48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3BB1A-01A0-49F3-B8AD-95714A269CE9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2754-6FC0-4031-924B-2815F5BB0C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14351" y="89262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4812" y="2922827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9071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3BB1A-01A0-49F3-B8AD-95714A269CE9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2754-6FC0-4031-924B-2815F5BB0C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6810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3BB1A-01A0-49F3-B8AD-95714A269CE9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2754-6FC0-4031-924B-2815F5BB0C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495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9" y="4389286"/>
            <a:ext cx="2482596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3BB1A-01A0-49F3-B8AD-95714A269CE9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2754-6FC0-4031-924B-2815F5BB0C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76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3BB1A-01A0-49F3-B8AD-95714A269CE9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2754-6FC0-4031-924B-2815F5BB0C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823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3BB1A-01A0-49F3-B8AD-95714A269CE9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2754-6FC0-4031-924B-2815F5BB0C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35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3BB1A-01A0-49F3-B8AD-95714A269CE9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2754-6FC0-4031-924B-2815F5BB0C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458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3BB1A-01A0-49F3-B8AD-95714A269CE9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2754-6FC0-4031-924B-2815F5BB0C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94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3BB1A-01A0-49F3-B8AD-95714A269CE9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2754-6FC0-4031-924B-2815F5BB0C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663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8767" y="2063396"/>
            <a:ext cx="3642119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644" y="2063396"/>
            <a:ext cx="364836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3BB1A-01A0-49F3-B8AD-95714A269CE9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2754-6FC0-4031-924B-2815F5BB0C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322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3BB1A-01A0-49F3-B8AD-95714A269CE9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2754-6FC0-4031-924B-2815F5BB0C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034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3BB1A-01A0-49F3-B8AD-95714A269CE9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2754-6FC0-4031-924B-2815F5BB0C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42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3BB1A-01A0-49F3-B8AD-95714A269CE9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2754-6FC0-4031-924B-2815F5BB0C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440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85800"/>
            <a:ext cx="4758977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11771" y="1"/>
            <a:ext cx="2698610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758976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3BB1A-01A0-49F3-B8AD-95714A269CE9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2754-6FC0-4031-924B-2815F5BB0C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328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C43BB1A-01A0-49F3-B8AD-95714A269CE9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ECA2754-6FC0-4031-924B-2815F5BB0C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79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cid:4F9F39D10FA0A741BFC2BECF0E6D4198@memorialmedcenter.or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4Schools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Adding a calendar</a:t>
            </a:r>
            <a:endParaRPr lang="en-US" dirty="0"/>
          </a:p>
        </p:txBody>
      </p:sp>
      <p:pic>
        <p:nvPicPr>
          <p:cNvPr id="4" name="4F9F39D10FA0A741BFC2BECF0E6D4198@memorialmedcenter.org" descr="cid:4F9F39D10FA0A741BFC2BECF0E6D4198@memorialmedcenter.org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 rot="21353982">
            <a:off x="256635" y="539159"/>
            <a:ext cx="3942155" cy="2911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/>
            </a:outerShdw>
            <a:softEdge rad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5642469" cy="5105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38600" y="1066800"/>
            <a:ext cx="307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6.  Make selections as desired.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981200" y="1219200"/>
            <a:ext cx="2057400" cy="381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1"/>
          </p:cNvCxnSpPr>
          <p:nvPr/>
        </p:nvCxnSpPr>
        <p:spPr>
          <a:xfrm flipH="1">
            <a:off x="1828800" y="1251466"/>
            <a:ext cx="2209800" cy="11869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1"/>
          </p:cNvCxnSpPr>
          <p:nvPr/>
        </p:nvCxnSpPr>
        <p:spPr>
          <a:xfrm flipH="1">
            <a:off x="2286000" y="1251466"/>
            <a:ext cx="1752600" cy="27871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429000" y="4038600"/>
            <a:ext cx="1917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7.  Select “Update”.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124200" y="4267200"/>
            <a:ext cx="304800" cy="6096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93065" y="2245280"/>
            <a:ext cx="2810797" cy="263152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328269" y="16141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You now have a mini calendar.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067998" y="5029200"/>
            <a:ext cx="2460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8.  Click here to preview.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17" idx="0"/>
          </p:cNvCxnSpPr>
          <p:nvPr/>
        </p:nvCxnSpPr>
        <p:spPr>
          <a:xfrm flipV="1">
            <a:off x="7298463" y="4648200"/>
            <a:ext cx="0" cy="381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64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events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514351" y="1837766"/>
            <a:ext cx="3816284" cy="33115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2200" y="4648200"/>
            <a:ext cx="1406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 Click Here.</a:t>
            </a:r>
            <a:endParaRPr lang="en-US" dirty="0"/>
          </a:p>
        </p:txBody>
      </p:sp>
      <p:cxnSp>
        <p:nvCxnSpPr>
          <p:cNvPr id="7" name="Straight Arrow Connector 6"/>
          <p:cNvCxnSpPr>
            <a:stCxn id="5" idx="0"/>
          </p:cNvCxnSpPr>
          <p:nvPr/>
        </p:nvCxnSpPr>
        <p:spPr>
          <a:xfrm flipH="1" flipV="1">
            <a:off x="2514600" y="3200400"/>
            <a:ext cx="550677" cy="1447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00012" y="1837765"/>
            <a:ext cx="3805672" cy="33115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10200" y="1371600"/>
            <a:ext cx="2585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  Click “Edit Categories”.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9" idx="2"/>
          </p:cNvCxnSpPr>
          <p:nvPr/>
        </p:nvCxnSpPr>
        <p:spPr>
          <a:xfrm flipH="1">
            <a:off x="6400803" y="1740932"/>
            <a:ext cx="302379" cy="16880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702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228600" y="304800"/>
            <a:ext cx="3834745" cy="33115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2819400"/>
            <a:ext cx="2413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  Click “Add Category”.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905000" y="1960562"/>
            <a:ext cx="533400" cy="8588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7379" y="2819400"/>
            <a:ext cx="4343400" cy="25679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05400" y="2389981"/>
            <a:ext cx="1906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4.  Name Category.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9" idx="2"/>
          </p:cNvCxnSpPr>
          <p:nvPr/>
        </p:nvCxnSpPr>
        <p:spPr>
          <a:xfrm>
            <a:off x="6058546" y="2759313"/>
            <a:ext cx="113654" cy="8570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892702" y="3962400"/>
            <a:ext cx="2394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5.  Make appropriate selections.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287379" y="3962400"/>
            <a:ext cx="1351421" cy="304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287378" y="4267200"/>
            <a:ext cx="135142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530882" y="5004130"/>
            <a:ext cx="151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6.  Click “Add”.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5334000" y="4724400"/>
            <a:ext cx="304800" cy="304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203769" y="5776918"/>
            <a:ext cx="4260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7.  Continue to add categories as necessary.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19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228600" y="304800"/>
            <a:ext cx="4376464" cy="33115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2743200"/>
            <a:ext cx="2868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8.  Click “Back to Calendars”.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209800" y="1524000"/>
            <a:ext cx="457200" cy="12192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1686163"/>
            <a:ext cx="4088729" cy="28527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81600" y="1219200"/>
            <a:ext cx="3336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9.  Click on a date to add an event.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38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4273160" cy="533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24400" y="685800"/>
            <a:ext cx="1476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10.  Enter title.</a:t>
            </a:r>
            <a:endParaRPr lang="en-US" dirty="0"/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>
          <a:xfrm flipH="1" flipV="1">
            <a:off x="2819400" y="838200"/>
            <a:ext cx="1905000" cy="322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724400" y="1055132"/>
            <a:ext cx="1976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11. Select category.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8" idx="1"/>
          </p:cNvCxnSpPr>
          <p:nvPr/>
        </p:nvCxnSpPr>
        <p:spPr>
          <a:xfrm flipH="1" flipV="1">
            <a:off x="1295400" y="1022866"/>
            <a:ext cx="3429000" cy="2169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724400" y="1424464"/>
            <a:ext cx="3841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12.  Enter a date description if you want.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3" idx="1"/>
          </p:cNvCxnSpPr>
          <p:nvPr/>
        </p:nvCxnSpPr>
        <p:spPr>
          <a:xfrm flipH="1" flipV="1">
            <a:off x="2819400" y="1272064"/>
            <a:ext cx="1905000" cy="3370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724400" y="1761530"/>
            <a:ext cx="3383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13.  Enter specific time if you want.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6" idx="1"/>
          </p:cNvCxnSpPr>
          <p:nvPr/>
        </p:nvCxnSpPr>
        <p:spPr>
          <a:xfrm flipH="1" flipV="1">
            <a:off x="2362200" y="1424464"/>
            <a:ext cx="2362200" cy="5217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724400" y="2131093"/>
            <a:ext cx="4098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14.  Enter an event description if you want.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19" idx="1"/>
          </p:cNvCxnSpPr>
          <p:nvPr/>
        </p:nvCxnSpPr>
        <p:spPr>
          <a:xfrm flipH="1">
            <a:off x="2590800" y="2315759"/>
            <a:ext cx="2133600" cy="1846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724400" y="2813566"/>
            <a:ext cx="3765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15.  Enter/select an further information you see fit.</a:t>
            </a:r>
            <a:endParaRPr lang="en-US" dirty="0"/>
          </a:p>
        </p:txBody>
      </p:sp>
      <p:cxnSp>
        <p:nvCxnSpPr>
          <p:cNvPr id="24" name="Straight Arrow Connector 23"/>
          <p:cNvCxnSpPr>
            <a:stCxn id="22" idx="1"/>
          </p:cNvCxnSpPr>
          <p:nvPr/>
        </p:nvCxnSpPr>
        <p:spPr>
          <a:xfrm flipH="1">
            <a:off x="990599" y="3136732"/>
            <a:ext cx="3733801" cy="3626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2" idx="1"/>
          </p:cNvCxnSpPr>
          <p:nvPr/>
        </p:nvCxnSpPr>
        <p:spPr>
          <a:xfrm flipH="1">
            <a:off x="1828799" y="3136732"/>
            <a:ext cx="2895601" cy="6674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2" idx="1"/>
          </p:cNvCxnSpPr>
          <p:nvPr/>
        </p:nvCxnSpPr>
        <p:spPr>
          <a:xfrm flipH="1">
            <a:off x="1676399" y="3136732"/>
            <a:ext cx="3048001" cy="15818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724400" y="4786700"/>
            <a:ext cx="2896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16.  Click “Submit New Event”.</a:t>
            </a:r>
            <a:endParaRPr lang="en-US" dirty="0"/>
          </a:p>
        </p:txBody>
      </p:sp>
      <p:cxnSp>
        <p:nvCxnSpPr>
          <p:cNvPr id="31" name="Straight Arrow Connector 30"/>
          <p:cNvCxnSpPr>
            <a:stCxn id="29" idx="1"/>
          </p:cNvCxnSpPr>
          <p:nvPr/>
        </p:nvCxnSpPr>
        <p:spPr>
          <a:xfrm flipH="1">
            <a:off x="1600200" y="4971366"/>
            <a:ext cx="3124200" cy="3626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748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5050453" cy="33115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0" y="6858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17.  Continue to add events as necessary.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90800" y="4038600"/>
            <a:ext cx="403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You’re done!!!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67800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Enter Username and Password</a:t>
            </a:r>
            <a:endParaRPr lang="en-US" sz="4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838200" y="1648606"/>
            <a:ext cx="6324599" cy="372667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2570086" y="1571349"/>
            <a:ext cx="872231" cy="17489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827234" y="1562471"/>
            <a:ext cx="972104" cy="20684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114800" y="3524432"/>
            <a:ext cx="7809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pass1234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3402361" y="3240352"/>
            <a:ext cx="15279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First Initial Last Name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1022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39619"/>
            <a:ext cx="7797662" cy="1151965"/>
          </a:xfrm>
        </p:spPr>
        <p:txBody>
          <a:bodyPr>
            <a:normAutofit/>
          </a:bodyPr>
          <a:lstStyle/>
          <a:p>
            <a:r>
              <a:rPr lang="en-US" sz="4400" dirty="0" smtClean="0"/>
              <a:t>Single Click CMS4Schools icon</a:t>
            </a: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752600"/>
            <a:ext cx="5705740" cy="3581853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4668982" y="1579419"/>
            <a:ext cx="2036618" cy="19396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441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357" y="102356"/>
            <a:ext cx="7797662" cy="1151965"/>
          </a:xfrm>
        </p:spPr>
        <p:txBody>
          <a:bodyPr/>
          <a:lstStyle/>
          <a:p>
            <a:r>
              <a:rPr lang="en-US" dirty="0" smtClean="0"/>
              <a:t>ADDING A Large Calendar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481357" y="1837766"/>
            <a:ext cx="3017982" cy="33115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18526" y="3489712"/>
            <a:ext cx="1362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 Click Here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990348" y="3657600"/>
            <a:ext cx="295652" cy="4572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74130" y="1828339"/>
            <a:ext cx="2968190" cy="33115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67400" y="37338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  Click Here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629400" y="3276600"/>
            <a:ext cx="0" cy="381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81357" y="920534"/>
            <a:ext cx="29338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Continue to future slides for: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Small Calendar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Adding events to calendar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56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533401" y="1600201"/>
            <a:ext cx="3606294" cy="2895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1219200"/>
            <a:ext cx="1356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 Click Here</a:t>
            </a:r>
            <a:endParaRPr lang="en-US" dirty="0"/>
          </a:p>
        </p:txBody>
      </p:sp>
      <p:cxnSp>
        <p:nvCxnSpPr>
          <p:cNvPr id="7" name="Straight Arrow Connector 6"/>
          <p:cNvCxnSpPr>
            <a:stCxn id="5" idx="2"/>
          </p:cNvCxnSpPr>
          <p:nvPr/>
        </p:nvCxnSpPr>
        <p:spPr>
          <a:xfrm>
            <a:off x="1516431" y="1588532"/>
            <a:ext cx="540969" cy="12308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16791" y="4876800"/>
            <a:ext cx="3924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4.  Select and click “Calendar of Events”.</a:t>
            </a:r>
            <a:endParaRPr lang="en-US" dirty="0"/>
          </a:p>
        </p:txBody>
      </p:sp>
      <p:cxnSp>
        <p:nvCxnSpPr>
          <p:cNvPr id="10" name="Straight Arrow Connector 9"/>
          <p:cNvCxnSpPr>
            <a:stCxn id="8" idx="0"/>
          </p:cNvCxnSpPr>
          <p:nvPr/>
        </p:nvCxnSpPr>
        <p:spPr>
          <a:xfrm flipH="1" flipV="1">
            <a:off x="1786916" y="3188732"/>
            <a:ext cx="592111" cy="16880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1588532"/>
            <a:ext cx="3944880" cy="290726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324600" y="990600"/>
            <a:ext cx="147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5.  Click “Add”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2" idx="2"/>
          </p:cNvCxnSpPr>
          <p:nvPr/>
        </p:nvCxnSpPr>
        <p:spPr>
          <a:xfrm>
            <a:off x="7060539" y="1359932"/>
            <a:ext cx="864261" cy="15356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022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762000"/>
            <a:ext cx="4954283" cy="40719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990600"/>
            <a:ext cx="307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6.  Make selections as desired.</a:t>
            </a:r>
            <a:endParaRPr lang="en-US" dirty="0"/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>
          <a:xfrm flipH="1">
            <a:off x="2133600" y="1175266"/>
            <a:ext cx="2438400" cy="3487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286000" y="1219200"/>
            <a:ext cx="2286000" cy="1295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438400" y="1295400"/>
            <a:ext cx="2133600" cy="28956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89487" y="3429000"/>
            <a:ext cx="3056276" cy="201453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828597" y="3059668"/>
            <a:ext cx="1754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7.  Click “Update”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705600" y="3429000"/>
            <a:ext cx="152400" cy="1295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42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457199" y="1066800"/>
            <a:ext cx="4676377" cy="4343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2881" y="697468"/>
            <a:ext cx="4880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You now have a large calendar on your home page.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93312" y="35052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8"/>
            </a:pPr>
            <a:r>
              <a:rPr lang="en-US" dirty="0" smtClean="0"/>
              <a:t>Click here to preview your page.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200400" y="4419600"/>
            <a:ext cx="1143000" cy="8382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410200" y="1219200"/>
            <a:ext cx="28712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Continue to future slides for: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Small Calendar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Adding events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66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791" y="152400"/>
            <a:ext cx="7797662" cy="1151965"/>
          </a:xfrm>
        </p:spPr>
        <p:txBody>
          <a:bodyPr/>
          <a:lstStyle/>
          <a:p>
            <a:r>
              <a:rPr lang="en-US" dirty="0" smtClean="0"/>
              <a:t>Adding a small calendar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1357" y="1837766"/>
            <a:ext cx="3017982" cy="33115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18526" y="3489712"/>
            <a:ext cx="1362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 Click Here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990348" y="3657600"/>
            <a:ext cx="295652" cy="4572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07621" y="1837765"/>
            <a:ext cx="4139407" cy="33115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36508" y="4267200"/>
            <a:ext cx="1604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  Click “Right”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019800" y="3657600"/>
            <a:ext cx="609600" cy="6096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81357" y="1109078"/>
            <a:ext cx="21387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 future slides for: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Adding Events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90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392784" y="1401207"/>
            <a:ext cx="4422138" cy="33115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2784" y="4876800"/>
            <a:ext cx="3493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4.  Select and click “Mini Calendar”.</a:t>
            </a:r>
            <a:endParaRPr lang="en-US" dirty="0"/>
          </a:p>
        </p:txBody>
      </p:sp>
      <p:cxnSp>
        <p:nvCxnSpPr>
          <p:cNvPr id="7" name="Straight Arrow Connector 6"/>
          <p:cNvCxnSpPr>
            <a:stCxn id="5" idx="0"/>
          </p:cNvCxnSpPr>
          <p:nvPr/>
        </p:nvCxnSpPr>
        <p:spPr>
          <a:xfrm flipH="1" flipV="1">
            <a:off x="1600200" y="3124200"/>
            <a:ext cx="539216" cy="17526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14400" y="990600"/>
            <a:ext cx="1439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  Click Here.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9" idx="2"/>
          </p:cNvCxnSpPr>
          <p:nvPr/>
        </p:nvCxnSpPr>
        <p:spPr>
          <a:xfrm>
            <a:off x="1634309" y="1359932"/>
            <a:ext cx="880291" cy="13070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1401206"/>
            <a:ext cx="3391810" cy="286599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172200" y="990600"/>
            <a:ext cx="1510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5.  Click “Add”.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3" idx="2"/>
          </p:cNvCxnSpPr>
          <p:nvPr/>
        </p:nvCxnSpPr>
        <p:spPr>
          <a:xfrm>
            <a:off x="6927375" y="1359932"/>
            <a:ext cx="464025" cy="14742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402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245</TotalTime>
  <Words>305</Words>
  <Application>Microsoft Office PowerPoint</Application>
  <PresentationFormat>On-screen Show (4:3)</PresentationFormat>
  <Paragraphs>53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Main Event</vt:lpstr>
      <vt:lpstr>4Schools</vt:lpstr>
      <vt:lpstr>Enter Username and Password</vt:lpstr>
      <vt:lpstr>Single Click CMS4Schools icon</vt:lpstr>
      <vt:lpstr>ADDING A Large Calendar</vt:lpstr>
      <vt:lpstr>PowerPoint Presentation</vt:lpstr>
      <vt:lpstr>PowerPoint Presentation</vt:lpstr>
      <vt:lpstr>PowerPoint Presentation</vt:lpstr>
      <vt:lpstr>Adding a small calendar</vt:lpstr>
      <vt:lpstr>PowerPoint Presentation</vt:lpstr>
      <vt:lpstr>PowerPoint Presentation</vt:lpstr>
      <vt:lpstr>Adding events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4Schools</dc:title>
  <dc:creator>jlamont</dc:creator>
  <cp:lastModifiedBy>Matthew D. Diestler</cp:lastModifiedBy>
  <cp:revision>28</cp:revision>
  <dcterms:created xsi:type="dcterms:W3CDTF">2014-12-18T14:14:38Z</dcterms:created>
  <dcterms:modified xsi:type="dcterms:W3CDTF">2015-03-28T17:24:33Z</dcterms:modified>
</cp:coreProperties>
</file>